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9400"/>
            <a:ext cx="9144000" cy="6876000"/>
          </a:xfrm>
          <a:prstGeom prst="frame">
            <a:avLst>
              <a:gd name="adj1" fmla="val 2156"/>
            </a:avLst>
          </a:prstGeom>
          <a:blipFill>
            <a:blip r:embed="rId1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786182" y="6540365"/>
            <a:ext cx="1571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5">
                    <a:lumMod val="75000"/>
                  </a:schemeClr>
                </a:solidFill>
              </a:rPr>
              <a:t>oineverova.usoz.ru</a:t>
            </a:r>
            <a:endParaRPr lang="ru-RU" sz="1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0541" cmpd="sng">
            <a:solidFill>
              <a:srgbClr val="002060"/>
            </a:solidFill>
            <a:prstDash val="solid"/>
          </a:ln>
          <a:blipFill>
            <a:blip r:embed="rId13"/>
            <a:stretch>
              <a:fillRect/>
            </a:stretch>
          </a:blip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ln>
            <a:solidFill>
              <a:srgbClr val="002060"/>
            </a:solidFill>
          </a:ln>
          <a:blipFill>
            <a:blip r:embed="rId13"/>
            <a:stretch>
              <a:fillRect/>
            </a:stretch>
          </a:blip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ln>
            <a:solidFill>
              <a:srgbClr val="002060"/>
            </a:solidFill>
          </a:ln>
          <a:blipFill>
            <a:blip r:embed="rId13"/>
            <a:stretch>
              <a:fillRect/>
            </a:stretch>
          </a:blip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ln>
            <a:solidFill>
              <a:srgbClr val="002060"/>
            </a:solidFill>
          </a:ln>
          <a:blipFill>
            <a:blip r:embed="rId13"/>
            <a:stretch>
              <a:fillRect/>
            </a:stretch>
          </a:blip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solidFill>
              <a:srgbClr val="002060"/>
            </a:solidFill>
          </a:ln>
          <a:blipFill>
            <a:blip r:embed="rId13"/>
            <a:stretch>
              <a:fillRect/>
            </a:stretch>
          </a:blip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ln>
            <a:solidFill>
              <a:srgbClr val="002060"/>
            </a:solidFill>
          </a:ln>
          <a:blipFill>
            <a:blip r:embed="rId13"/>
            <a:stretch>
              <a:fillRect/>
            </a:stretch>
          </a:blip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bin"/><Relationship Id="rId3" Type="http://schemas.openxmlformats.org/officeDocument/2006/relationships/image" Target="../media/image4.jpeg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audio" Target="../media/audio1.bin"/><Relationship Id="rId10" Type="http://schemas.openxmlformats.org/officeDocument/2006/relationships/image" Target="../media/image48.png"/><Relationship Id="rId4" Type="http://schemas.openxmlformats.org/officeDocument/2006/relationships/image" Target="../media/image3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.jpeg"/><Relationship Id="rId7" Type="http://schemas.openxmlformats.org/officeDocument/2006/relationships/audio" Target="../media/audio1.bin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audio" Target="../media/audio2.bin"/><Relationship Id="rId10" Type="http://schemas.openxmlformats.org/officeDocument/2006/relationships/image" Target="../media/image52.png"/><Relationship Id="rId4" Type="http://schemas.openxmlformats.org/officeDocument/2006/relationships/image" Target="../media/image3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3.pn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eg"/><Relationship Id="rId7" Type="http://schemas.openxmlformats.org/officeDocument/2006/relationships/audio" Target="../media/audio2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audio" Target="../media/audio1.bin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bin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1.bin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audio" Target="../media/audio1.bin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audio" Target="../media/audio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jpeg"/><Relationship Id="rId7" Type="http://schemas.openxmlformats.org/officeDocument/2006/relationships/audio" Target="../media/audio1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audio" Target="../media/audio2.bin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jpeg"/><Relationship Id="rId7" Type="http://schemas.openxmlformats.org/officeDocument/2006/relationships/audio" Target="../media/audio2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audio" Target="../media/audio1.bin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bin"/><Relationship Id="rId3" Type="http://schemas.openxmlformats.org/officeDocument/2006/relationships/image" Target="../media/image4.jpe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audio" Target="../media/audio1.bin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.jpeg"/><Relationship Id="rId7" Type="http://schemas.openxmlformats.org/officeDocument/2006/relationships/audio" Target="../media/audio1.bin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audio" Target="../media/audio2.bin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jpeg"/><Relationship Id="rId7" Type="http://schemas.openxmlformats.org/officeDocument/2006/relationships/audio" Target="../media/audio2.bin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audio" Target="../media/audio1.bin"/><Relationship Id="rId10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4472" y="1801942"/>
            <a:ext cx="7772400" cy="1898653"/>
          </a:xfrm>
        </p:spPr>
        <p:txBody>
          <a:bodyPr>
            <a:normAutofit fontScale="90000"/>
          </a:bodyPr>
          <a:lstStyle/>
          <a:p>
            <a:r>
              <a:rPr lang="ru-RU" sz="5300" dirty="0" smtClean="0"/>
              <a:t>Подбери цвет карандашей</a:t>
            </a:r>
            <a:br>
              <a:rPr lang="ru-RU" sz="5300" dirty="0" smtClean="0"/>
            </a:br>
            <a:r>
              <a:rPr lang="ru-RU" sz="3600" dirty="0" smtClean="0"/>
              <a:t>Интерактивная игра</a:t>
            </a:r>
            <a:endParaRPr lang="ru-RU" sz="3600" dirty="0"/>
          </a:p>
        </p:txBody>
      </p:sp>
      <p:pic>
        <p:nvPicPr>
          <p:cNvPr id="8" name="Рисунок 7" descr="2015-12-10 11-27-55 Рабочий сто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3477" y="4375468"/>
            <a:ext cx="3399957" cy="2390214"/>
          </a:xfrm>
          <a:prstGeom prst="rect">
            <a:avLst/>
          </a:prstGeom>
        </p:spPr>
      </p:pic>
      <p:sp>
        <p:nvSpPr>
          <p:cNvPr id="9" name="Рамка 8"/>
          <p:cNvSpPr/>
          <p:nvPr/>
        </p:nvSpPr>
        <p:spPr>
          <a:xfrm>
            <a:off x="2040570" y="4346439"/>
            <a:ext cx="3525770" cy="2448272"/>
          </a:xfrm>
          <a:prstGeom prst="frame">
            <a:avLst>
              <a:gd name="adj1" fmla="val 2156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2" descr="E:\Новые презентации\рисунки\img3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screen"/>
          <a:srcRect t="12467"/>
          <a:stretch>
            <a:fillRect/>
          </a:stretch>
        </p:blipFill>
        <p:spPr bwMode="auto">
          <a:xfrm>
            <a:off x="5496667" y="4898744"/>
            <a:ext cx="1529877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12-10 10-24-30 Рабочий сто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6638925" cy="4667250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1046230" y="367200"/>
            <a:ext cx="6766130" cy="4820020"/>
          </a:xfrm>
          <a:prstGeom prst="frame">
            <a:avLst>
              <a:gd name="adj1" fmla="val 2156"/>
            </a:avLst>
          </a:prstGeom>
          <a:blipFill>
            <a:blip r:embed="rId3" cstate="screen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E:\Новые презентации\рисунки\img36.png"/>
          <p:cNvPicPr>
            <a:picLocks noChangeAspect="1" noChangeArrowheads="1"/>
          </p:cNvPicPr>
          <p:nvPr/>
        </p:nvPicPr>
        <p:blipFill>
          <a:blip r:embed="rId4" cstate="screen"/>
          <a:srcRect t="12467"/>
          <a:stretch>
            <a:fillRect/>
          </a:stretch>
        </p:blipFill>
        <p:spPr bwMode="auto">
          <a:xfrm>
            <a:off x="6228184" y="4077072"/>
            <a:ext cx="2160240" cy="2808312"/>
          </a:xfrm>
          <a:prstGeom prst="rect">
            <a:avLst/>
          </a:prstGeom>
          <a:noFill/>
        </p:spPr>
      </p:pic>
      <p:pic>
        <p:nvPicPr>
          <p:cNvPr id="6" name="Рисунок 5" descr="яблоко 1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8000" y="1354910"/>
            <a:ext cx="1219200" cy="1257004"/>
          </a:xfrm>
          <a:prstGeom prst="rect">
            <a:avLst/>
          </a:prstGeom>
        </p:spPr>
      </p:pic>
      <p:pic>
        <p:nvPicPr>
          <p:cNvPr id="7" name="Рисунок 6" descr="яблоко 2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36000" y="1350000"/>
            <a:ext cx="1238250" cy="1266825"/>
          </a:xfrm>
          <a:prstGeom prst="rect">
            <a:avLst/>
          </a:prstGeom>
        </p:spPr>
      </p:pic>
      <p:pic>
        <p:nvPicPr>
          <p:cNvPr id="8" name="Рисунок 7" descr="яблоко 3.png">
            <a:hlinkClick r:id="" action="ppaction://hlinkshowjump?jump=nextslide">
              <a:snd r:embed="rId8" name="chimes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68000" y="2718000"/>
            <a:ext cx="1238250" cy="1266825"/>
          </a:xfrm>
          <a:prstGeom prst="rect">
            <a:avLst/>
          </a:prstGeom>
        </p:spPr>
      </p:pic>
      <p:pic>
        <p:nvPicPr>
          <p:cNvPr id="9" name="Рисунок 8" descr="яблоко 4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36000" y="2718000"/>
            <a:ext cx="1238250" cy="126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12-10 10-24-30 Рабочий сто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6638925" cy="4667250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1046230" y="367200"/>
            <a:ext cx="6766130" cy="4820020"/>
          </a:xfrm>
          <a:prstGeom prst="frame">
            <a:avLst>
              <a:gd name="adj1" fmla="val 2156"/>
            </a:avLst>
          </a:prstGeom>
          <a:blipFill>
            <a:blip r:embed="rId3" cstate="screen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E:\Новые презентации\рисунки\img36.png"/>
          <p:cNvPicPr>
            <a:picLocks noChangeAspect="1" noChangeArrowheads="1"/>
          </p:cNvPicPr>
          <p:nvPr/>
        </p:nvPicPr>
        <p:blipFill>
          <a:blip r:embed="rId4" cstate="screen"/>
          <a:srcRect t="12467"/>
          <a:stretch>
            <a:fillRect/>
          </a:stretch>
        </p:blipFill>
        <p:spPr bwMode="auto">
          <a:xfrm>
            <a:off x="6228184" y="4077072"/>
            <a:ext cx="2160240" cy="2808312"/>
          </a:xfrm>
          <a:prstGeom prst="rect">
            <a:avLst/>
          </a:prstGeom>
          <a:noFill/>
        </p:spPr>
      </p:pic>
      <p:pic>
        <p:nvPicPr>
          <p:cNvPr id="6" name="Рисунок 5" descr="яблоко 1.pn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8000" y="1354910"/>
            <a:ext cx="1219200" cy="1257004"/>
          </a:xfrm>
          <a:prstGeom prst="rect">
            <a:avLst/>
          </a:prstGeom>
        </p:spPr>
      </p:pic>
      <p:pic>
        <p:nvPicPr>
          <p:cNvPr id="7" name="Рисунок 6" descr="яблоко 2.png">
            <a:hlinkClick r:id="" action="ppaction://noaction">
              <a:snd r:embed="rId7" name="hammer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36000" y="1350000"/>
            <a:ext cx="1238250" cy="1266825"/>
          </a:xfrm>
          <a:prstGeom prst="rect">
            <a:avLst/>
          </a:prstGeom>
        </p:spPr>
      </p:pic>
      <p:pic>
        <p:nvPicPr>
          <p:cNvPr id="8" name="Рисунок 7" descr="яблоко 3.png">
            <a:hlinkClick r:id="" action="ppaction://noaction">
              <a:snd r:embed="rId7" name="hammer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68000" y="2718000"/>
            <a:ext cx="1238250" cy="1266825"/>
          </a:xfrm>
          <a:prstGeom prst="rect">
            <a:avLst/>
          </a:prstGeom>
        </p:spPr>
      </p:pic>
      <p:pic>
        <p:nvPicPr>
          <p:cNvPr id="9" name="Рисунок 8" descr="яблоко 4.png">
            <a:hlinkClick r:id="" action="ppaction://noaction">
              <a:snd r:embed="rId7" name="hammer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36000" y="2718000"/>
            <a:ext cx="1238250" cy="126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12-10 10-24-30 Рабочий стол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04664"/>
            <a:ext cx="6638925" cy="4667250"/>
          </a:xfrm>
          <a:prstGeom prst="rect">
            <a:avLst/>
          </a:prstGeom>
        </p:spPr>
      </p:pic>
      <p:pic>
        <p:nvPicPr>
          <p:cNvPr id="10" name="Рисунок 9" descr="зап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077072"/>
            <a:ext cx="2819400" cy="1019175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1046230" y="367200"/>
            <a:ext cx="6766130" cy="4820020"/>
          </a:xfrm>
          <a:prstGeom prst="frame">
            <a:avLst>
              <a:gd name="adj1" fmla="val 2156"/>
            </a:avLst>
          </a:prstGeom>
          <a:blipFill>
            <a:blip r:embed="rId5" cstate="screen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E:\Новые презентации\рисунки\img36.png"/>
          <p:cNvPicPr>
            <a:picLocks noChangeAspect="1" noChangeArrowheads="1"/>
          </p:cNvPicPr>
          <p:nvPr/>
        </p:nvPicPr>
        <p:blipFill>
          <a:blip r:embed="rId6" cstate="screen"/>
          <a:srcRect t="12467"/>
          <a:stretch>
            <a:fillRect/>
          </a:stretch>
        </p:blipFill>
        <p:spPr bwMode="auto">
          <a:xfrm>
            <a:off x="6228184" y="4077072"/>
            <a:ext cx="2160240" cy="2808312"/>
          </a:xfrm>
          <a:prstGeom prst="rect">
            <a:avLst/>
          </a:prstGeom>
          <a:noFill/>
        </p:spPr>
      </p:pic>
      <p:pic>
        <p:nvPicPr>
          <p:cNvPr id="11" name="Рисунок 10" descr="молодец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476672"/>
            <a:ext cx="2247900" cy="666750"/>
          </a:xfrm>
          <a:prstGeom prst="rect">
            <a:avLst/>
          </a:prstGeom>
        </p:spPr>
      </p:pic>
      <p:sp>
        <p:nvSpPr>
          <p:cNvPr id="12" name="Скругленный прямоугольник 11">
            <a:hlinkClick r:id="" action="ppaction://hlinkshowjump?jump=endshow"/>
          </p:cNvPr>
          <p:cNvSpPr/>
          <p:nvPr/>
        </p:nvSpPr>
        <p:spPr>
          <a:xfrm>
            <a:off x="215584" y="6021288"/>
            <a:ext cx="612000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х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12-10 10-24-30 Рабочий сто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6638925" cy="4667250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1046230" y="367200"/>
            <a:ext cx="6766130" cy="4820020"/>
          </a:xfrm>
          <a:prstGeom prst="frame">
            <a:avLst>
              <a:gd name="adj1" fmla="val 2156"/>
            </a:avLst>
          </a:prstGeom>
          <a:blipFill>
            <a:blip r:embed="rId3" cstate="screen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E:\Новые презентации\рисунки\img36.png"/>
          <p:cNvPicPr>
            <a:picLocks noChangeAspect="1" noChangeArrowheads="1"/>
          </p:cNvPicPr>
          <p:nvPr/>
        </p:nvPicPr>
        <p:blipFill>
          <a:blip r:embed="rId4" cstate="screen"/>
          <a:srcRect t="12467"/>
          <a:stretch>
            <a:fillRect/>
          </a:stretch>
        </p:blipFill>
        <p:spPr bwMode="auto">
          <a:xfrm>
            <a:off x="6228184" y="4077072"/>
            <a:ext cx="2160240" cy="2808312"/>
          </a:xfrm>
          <a:prstGeom prst="rect">
            <a:avLst/>
          </a:prstGeom>
          <a:noFill/>
        </p:spPr>
      </p:pic>
      <p:pic>
        <p:nvPicPr>
          <p:cNvPr id="6" name="Рисунок 5" descr="яблоко 1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8000" y="1350000"/>
            <a:ext cx="1219200" cy="1266825"/>
          </a:xfrm>
          <a:prstGeom prst="rect">
            <a:avLst/>
          </a:prstGeom>
        </p:spPr>
      </p:pic>
      <p:pic>
        <p:nvPicPr>
          <p:cNvPr id="7" name="Рисунок 6" descr="яблоко 2.png">
            <a:hlinkClick r:id="" action="ppaction://hlinkshowjump?jump=nextslide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36000" y="1350000"/>
            <a:ext cx="1238250" cy="1266825"/>
          </a:xfrm>
          <a:prstGeom prst="rect">
            <a:avLst/>
          </a:prstGeom>
        </p:spPr>
      </p:pic>
      <p:pic>
        <p:nvPicPr>
          <p:cNvPr id="8" name="Рисунок 7" descr="яблоко 3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68000" y="2718000"/>
            <a:ext cx="1238250" cy="1266825"/>
          </a:xfrm>
          <a:prstGeom prst="rect">
            <a:avLst/>
          </a:prstGeom>
        </p:spPr>
      </p:pic>
      <p:pic>
        <p:nvPicPr>
          <p:cNvPr id="9" name="Рисунок 8" descr="яблоко 4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36000" y="2718000"/>
            <a:ext cx="1238250" cy="126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12-10 10-24-30 Рабочий сто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6638925" cy="4667250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1046230" y="367200"/>
            <a:ext cx="6766130" cy="4820020"/>
          </a:xfrm>
          <a:prstGeom prst="frame">
            <a:avLst>
              <a:gd name="adj1" fmla="val 2156"/>
            </a:avLst>
          </a:prstGeom>
          <a:blipFill>
            <a:blip r:embed="rId3" cstate="screen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E:\Новые презентации\рисунки\img36.png"/>
          <p:cNvPicPr>
            <a:picLocks noChangeAspect="1" noChangeArrowheads="1"/>
          </p:cNvPicPr>
          <p:nvPr/>
        </p:nvPicPr>
        <p:blipFill>
          <a:blip r:embed="rId4" cstate="screen"/>
          <a:srcRect t="12467"/>
          <a:stretch>
            <a:fillRect/>
          </a:stretch>
        </p:blipFill>
        <p:spPr bwMode="auto">
          <a:xfrm>
            <a:off x="6228184" y="4077072"/>
            <a:ext cx="2160240" cy="2808312"/>
          </a:xfrm>
          <a:prstGeom prst="rect">
            <a:avLst/>
          </a:prstGeom>
          <a:noFill/>
        </p:spPr>
      </p:pic>
      <p:pic>
        <p:nvPicPr>
          <p:cNvPr id="6" name="Рисунок 5" descr="яблоко 1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8000" y="1354910"/>
            <a:ext cx="1219200" cy="1257004"/>
          </a:xfrm>
          <a:prstGeom prst="rect">
            <a:avLst/>
          </a:prstGeom>
        </p:spPr>
      </p:pic>
      <p:pic>
        <p:nvPicPr>
          <p:cNvPr id="7" name="Рисунок 6" descr="яблоко 2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36000" y="1350000"/>
            <a:ext cx="1238250" cy="1266825"/>
          </a:xfrm>
          <a:prstGeom prst="rect">
            <a:avLst/>
          </a:prstGeom>
        </p:spPr>
      </p:pic>
      <p:pic>
        <p:nvPicPr>
          <p:cNvPr id="8" name="Рисунок 7" descr="яблоко 3.png">
            <a:hlinkClick r:id="" action="ppaction://hlinkshowjump?jump=nextslide">
              <a:snd r:embed="rId8" name="chimes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68000" y="2718000"/>
            <a:ext cx="1238250" cy="1266825"/>
          </a:xfrm>
          <a:prstGeom prst="rect">
            <a:avLst/>
          </a:prstGeom>
        </p:spPr>
      </p:pic>
      <p:pic>
        <p:nvPicPr>
          <p:cNvPr id="9" name="Рисунок 8" descr="яблоко 4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36000" y="2718000"/>
            <a:ext cx="1238250" cy="126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12-10 10-24-30 Рабочий сто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6638925" cy="4667250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1046230" y="367200"/>
            <a:ext cx="6766130" cy="4820020"/>
          </a:xfrm>
          <a:prstGeom prst="frame">
            <a:avLst>
              <a:gd name="adj1" fmla="val 2156"/>
            </a:avLst>
          </a:prstGeom>
          <a:blipFill>
            <a:blip r:embed="rId3" cstate="screen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E:\Новые презентации\рисунки\img36.png"/>
          <p:cNvPicPr>
            <a:picLocks noChangeAspect="1" noChangeArrowheads="1"/>
          </p:cNvPicPr>
          <p:nvPr/>
        </p:nvPicPr>
        <p:blipFill>
          <a:blip r:embed="rId4" cstate="screen"/>
          <a:srcRect t="12467"/>
          <a:stretch>
            <a:fillRect/>
          </a:stretch>
        </p:blipFill>
        <p:spPr bwMode="auto">
          <a:xfrm>
            <a:off x="6228184" y="4077072"/>
            <a:ext cx="2160240" cy="2808312"/>
          </a:xfrm>
          <a:prstGeom prst="rect">
            <a:avLst/>
          </a:prstGeom>
          <a:noFill/>
        </p:spPr>
      </p:pic>
      <p:pic>
        <p:nvPicPr>
          <p:cNvPr id="6" name="Рисунок 5" descr="яблоко 1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8000" y="1354910"/>
            <a:ext cx="1219200" cy="1257004"/>
          </a:xfrm>
          <a:prstGeom prst="rect">
            <a:avLst/>
          </a:prstGeom>
        </p:spPr>
      </p:pic>
      <p:pic>
        <p:nvPicPr>
          <p:cNvPr id="7" name="Рисунок 6" descr="яблоко 2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36000" y="1350000"/>
            <a:ext cx="1238250" cy="1266825"/>
          </a:xfrm>
          <a:prstGeom prst="rect">
            <a:avLst/>
          </a:prstGeom>
        </p:spPr>
      </p:pic>
      <p:pic>
        <p:nvPicPr>
          <p:cNvPr id="8" name="Рисунок 7" descr="яблоко 3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68000" y="2718000"/>
            <a:ext cx="1238250" cy="1266825"/>
          </a:xfrm>
          <a:prstGeom prst="rect">
            <a:avLst/>
          </a:prstGeom>
        </p:spPr>
      </p:pic>
      <p:pic>
        <p:nvPicPr>
          <p:cNvPr id="9" name="Рисунок 8" descr="яблоко 4.png">
            <a:hlinkClick r:id="" action="ppaction://hlinkshowjump?jump=nextslide">
              <a:snd r:embed="rId9" name="chimes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36000" y="2718000"/>
            <a:ext cx="1238250" cy="126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12-10 10-24-30 Рабочий сто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6638925" cy="4667250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1046230" y="367200"/>
            <a:ext cx="6766130" cy="4820020"/>
          </a:xfrm>
          <a:prstGeom prst="frame">
            <a:avLst>
              <a:gd name="adj1" fmla="val 2156"/>
            </a:avLst>
          </a:prstGeom>
          <a:blipFill>
            <a:blip r:embed="rId3" cstate="screen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E:\Новые презентации\рисунки\img36.png"/>
          <p:cNvPicPr>
            <a:picLocks noChangeAspect="1" noChangeArrowheads="1"/>
          </p:cNvPicPr>
          <p:nvPr/>
        </p:nvPicPr>
        <p:blipFill>
          <a:blip r:embed="rId4" cstate="screen"/>
          <a:srcRect t="12467"/>
          <a:stretch>
            <a:fillRect/>
          </a:stretch>
        </p:blipFill>
        <p:spPr bwMode="auto">
          <a:xfrm>
            <a:off x="6228184" y="4077072"/>
            <a:ext cx="2160240" cy="2808312"/>
          </a:xfrm>
          <a:prstGeom prst="rect">
            <a:avLst/>
          </a:prstGeom>
          <a:noFill/>
        </p:spPr>
      </p:pic>
      <p:pic>
        <p:nvPicPr>
          <p:cNvPr id="6" name="Рисунок 5" descr="яблоко 1.pn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8000" y="1354910"/>
            <a:ext cx="1219200" cy="1257004"/>
          </a:xfrm>
          <a:prstGeom prst="rect">
            <a:avLst/>
          </a:prstGeom>
        </p:spPr>
      </p:pic>
      <p:pic>
        <p:nvPicPr>
          <p:cNvPr id="7" name="Рисунок 6" descr="яблоко 2.png">
            <a:hlinkClick r:id="" action="ppaction://noaction">
              <a:snd r:embed="rId7" name="hammer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36000" y="1350000"/>
            <a:ext cx="1238250" cy="1266825"/>
          </a:xfrm>
          <a:prstGeom prst="rect">
            <a:avLst/>
          </a:prstGeom>
        </p:spPr>
      </p:pic>
      <p:pic>
        <p:nvPicPr>
          <p:cNvPr id="8" name="Рисунок 7" descr="яблоко 3.png">
            <a:hlinkClick r:id="" action="ppaction://noaction">
              <a:snd r:embed="rId7" name="hammer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68000" y="2718000"/>
            <a:ext cx="1238250" cy="1266825"/>
          </a:xfrm>
          <a:prstGeom prst="rect">
            <a:avLst/>
          </a:prstGeom>
        </p:spPr>
      </p:pic>
      <p:pic>
        <p:nvPicPr>
          <p:cNvPr id="9" name="Рисунок 8" descr="яблоко 4.png">
            <a:hlinkClick r:id="" action="ppaction://noaction">
              <a:snd r:embed="rId7" name="hammer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36000" y="2718000"/>
            <a:ext cx="1238250" cy="126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12-10 10-24-30 Рабочий сто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6638925" cy="4667250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1046230" y="367200"/>
            <a:ext cx="6766130" cy="4820020"/>
          </a:xfrm>
          <a:prstGeom prst="frame">
            <a:avLst>
              <a:gd name="adj1" fmla="val 2156"/>
            </a:avLst>
          </a:prstGeom>
          <a:blipFill>
            <a:blip r:embed="rId3" cstate="screen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E:\Новые презентации\рисунки\img36.png"/>
          <p:cNvPicPr>
            <a:picLocks noChangeAspect="1" noChangeArrowheads="1"/>
          </p:cNvPicPr>
          <p:nvPr/>
        </p:nvPicPr>
        <p:blipFill>
          <a:blip r:embed="rId4" cstate="screen"/>
          <a:srcRect t="12467"/>
          <a:stretch>
            <a:fillRect/>
          </a:stretch>
        </p:blipFill>
        <p:spPr bwMode="auto">
          <a:xfrm>
            <a:off x="6228184" y="4077072"/>
            <a:ext cx="2160240" cy="2808312"/>
          </a:xfrm>
          <a:prstGeom prst="rect">
            <a:avLst/>
          </a:prstGeom>
          <a:noFill/>
        </p:spPr>
      </p:pic>
      <p:pic>
        <p:nvPicPr>
          <p:cNvPr id="6" name="Рисунок 5" descr="яблоко 1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8000" y="1354910"/>
            <a:ext cx="1219200" cy="1257004"/>
          </a:xfrm>
          <a:prstGeom prst="rect">
            <a:avLst/>
          </a:prstGeom>
        </p:spPr>
      </p:pic>
      <p:pic>
        <p:nvPicPr>
          <p:cNvPr id="7" name="Рисунок 6" descr="яблоко 2.png">
            <a:hlinkClick r:id="" action="ppaction://hlinkshowjump?jump=nextslide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36000" y="1350000"/>
            <a:ext cx="1238250" cy="1266825"/>
          </a:xfrm>
          <a:prstGeom prst="rect">
            <a:avLst/>
          </a:prstGeom>
        </p:spPr>
      </p:pic>
      <p:pic>
        <p:nvPicPr>
          <p:cNvPr id="8" name="Рисунок 7" descr="яблоко 3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68000" y="2718000"/>
            <a:ext cx="1238250" cy="1266825"/>
          </a:xfrm>
          <a:prstGeom prst="rect">
            <a:avLst/>
          </a:prstGeom>
        </p:spPr>
      </p:pic>
      <p:pic>
        <p:nvPicPr>
          <p:cNvPr id="9" name="Рисунок 8" descr="яблоко 4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36000" y="2718000"/>
            <a:ext cx="1238250" cy="126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12-10 10-24-30 Рабочий сто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6638925" cy="4667250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1046230" y="367200"/>
            <a:ext cx="6766130" cy="4820020"/>
          </a:xfrm>
          <a:prstGeom prst="frame">
            <a:avLst>
              <a:gd name="adj1" fmla="val 2156"/>
            </a:avLst>
          </a:prstGeom>
          <a:blipFill>
            <a:blip r:embed="rId3" cstate="screen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E:\Новые презентации\рисунки\img36.png"/>
          <p:cNvPicPr>
            <a:picLocks noChangeAspect="1" noChangeArrowheads="1"/>
          </p:cNvPicPr>
          <p:nvPr/>
        </p:nvPicPr>
        <p:blipFill>
          <a:blip r:embed="rId4" cstate="screen"/>
          <a:srcRect t="12467"/>
          <a:stretch>
            <a:fillRect/>
          </a:stretch>
        </p:blipFill>
        <p:spPr bwMode="auto">
          <a:xfrm>
            <a:off x="6228184" y="4077072"/>
            <a:ext cx="2160240" cy="2808312"/>
          </a:xfrm>
          <a:prstGeom prst="rect">
            <a:avLst/>
          </a:prstGeom>
          <a:noFill/>
        </p:spPr>
      </p:pic>
      <p:pic>
        <p:nvPicPr>
          <p:cNvPr id="6" name="Рисунок 5" descr="яблоко 1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8000" y="1354910"/>
            <a:ext cx="1219200" cy="1257004"/>
          </a:xfrm>
          <a:prstGeom prst="rect">
            <a:avLst/>
          </a:prstGeom>
        </p:spPr>
      </p:pic>
      <p:pic>
        <p:nvPicPr>
          <p:cNvPr id="7" name="Рисунок 6" descr="яблоко 2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36000" y="1350000"/>
            <a:ext cx="1238250" cy="1266825"/>
          </a:xfrm>
          <a:prstGeom prst="rect">
            <a:avLst/>
          </a:prstGeom>
        </p:spPr>
      </p:pic>
      <p:pic>
        <p:nvPicPr>
          <p:cNvPr id="8" name="Рисунок 7" descr="яблоко 3.png">
            <a:hlinkClick r:id="" action="ppaction://hlinkshowjump?jump=nextslide">
              <a:snd r:embed="rId8" name="chimes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68000" y="2718000"/>
            <a:ext cx="1238250" cy="1266825"/>
          </a:xfrm>
          <a:prstGeom prst="rect">
            <a:avLst/>
          </a:prstGeom>
        </p:spPr>
      </p:pic>
      <p:pic>
        <p:nvPicPr>
          <p:cNvPr id="9" name="Рисунок 8" descr="яблоко 4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36000" y="2718000"/>
            <a:ext cx="1238250" cy="126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12-10 10-24-30 Рабочий сто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6638925" cy="4667250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1046230" y="367200"/>
            <a:ext cx="6766130" cy="4820020"/>
          </a:xfrm>
          <a:prstGeom prst="frame">
            <a:avLst>
              <a:gd name="adj1" fmla="val 2156"/>
            </a:avLst>
          </a:prstGeom>
          <a:blipFill>
            <a:blip r:embed="rId3" cstate="screen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E:\Новые презентации\рисунки\img36.png"/>
          <p:cNvPicPr>
            <a:picLocks noChangeAspect="1" noChangeArrowheads="1"/>
          </p:cNvPicPr>
          <p:nvPr/>
        </p:nvPicPr>
        <p:blipFill>
          <a:blip r:embed="rId4" cstate="screen"/>
          <a:srcRect t="12467"/>
          <a:stretch>
            <a:fillRect/>
          </a:stretch>
        </p:blipFill>
        <p:spPr bwMode="auto">
          <a:xfrm>
            <a:off x="6228184" y="4077072"/>
            <a:ext cx="2160240" cy="2808312"/>
          </a:xfrm>
          <a:prstGeom prst="rect">
            <a:avLst/>
          </a:prstGeom>
          <a:noFill/>
        </p:spPr>
      </p:pic>
      <p:pic>
        <p:nvPicPr>
          <p:cNvPr id="6" name="Рисунок 5" descr="яблоко 1.pn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8000" y="1364506"/>
            <a:ext cx="1219200" cy="1237813"/>
          </a:xfrm>
          <a:prstGeom prst="rect">
            <a:avLst/>
          </a:prstGeom>
        </p:spPr>
      </p:pic>
      <p:pic>
        <p:nvPicPr>
          <p:cNvPr id="7" name="Рисунок 6" descr="яблоко 2.png">
            <a:hlinkClick r:id="" action="ppaction://noaction">
              <a:snd r:embed="rId7" name="hammer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36000" y="1350000"/>
            <a:ext cx="1238250" cy="1266825"/>
          </a:xfrm>
          <a:prstGeom prst="rect">
            <a:avLst/>
          </a:prstGeom>
        </p:spPr>
      </p:pic>
      <p:pic>
        <p:nvPicPr>
          <p:cNvPr id="8" name="Рисунок 7" descr="яблоко 3.png">
            <a:hlinkClick r:id="" action="ppaction://noaction">
              <a:snd r:embed="rId7" name="hammer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68000" y="2718000"/>
            <a:ext cx="1238250" cy="1266825"/>
          </a:xfrm>
          <a:prstGeom prst="rect">
            <a:avLst/>
          </a:prstGeom>
        </p:spPr>
      </p:pic>
      <p:pic>
        <p:nvPicPr>
          <p:cNvPr id="9" name="Рисунок 8" descr="яблоко 4.png">
            <a:hlinkClick r:id="" action="ppaction://noaction">
              <a:snd r:embed="rId7" name="hammer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36000" y="2718000"/>
            <a:ext cx="1238250" cy="126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12-10 10-24-30 Рабочий сто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6638925" cy="4667250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1046230" y="367200"/>
            <a:ext cx="6766130" cy="4820020"/>
          </a:xfrm>
          <a:prstGeom prst="frame">
            <a:avLst>
              <a:gd name="adj1" fmla="val 2156"/>
            </a:avLst>
          </a:prstGeom>
          <a:blipFill>
            <a:blip r:embed="rId3" cstate="screen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E:\Новые презентации\рисунки\img36.png"/>
          <p:cNvPicPr>
            <a:picLocks noChangeAspect="1" noChangeArrowheads="1"/>
          </p:cNvPicPr>
          <p:nvPr/>
        </p:nvPicPr>
        <p:blipFill>
          <a:blip r:embed="rId4" cstate="screen"/>
          <a:srcRect t="12467"/>
          <a:stretch>
            <a:fillRect/>
          </a:stretch>
        </p:blipFill>
        <p:spPr bwMode="auto">
          <a:xfrm>
            <a:off x="6228184" y="4077072"/>
            <a:ext cx="2160240" cy="2808312"/>
          </a:xfrm>
          <a:prstGeom prst="rect">
            <a:avLst/>
          </a:prstGeom>
          <a:noFill/>
        </p:spPr>
      </p:pic>
      <p:pic>
        <p:nvPicPr>
          <p:cNvPr id="6" name="Рисунок 5" descr="яблоко 1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8000" y="1354910"/>
            <a:ext cx="1219200" cy="1257004"/>
          </a:xfrm>
          <a:prstGeom prst="rect">
            <a:avLst/>
          </a:prstGeom>
        </p:spPr>
      </p:pic>
      <p:pic>
        <p:nvPicPr>
          <p:cNvPr id="7" name="Рисунок 6" descr="яблоко 2.png">
            <a:hlinkClick r:id="" action="ppaction://hlinkshowjump?jump=nextslide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36000" y="1350000"/>
            <a:ext cx="1238250" cy="1266825"/>
          </a:xfrm>
          <a:prstGeom prst="rect">
            <a:avLst/>
          </a:prstGeom>
        </p:spPr>
      </p:pic>
      <p:pic>
        <p:nvPicPr>
          <p:cNvPr id="8" name="Рисунок 7" descr="яблоко 3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68000" y="2718000"/>
            <a:ext cx="1238250" cy="1266825"/>
          </a:xfrm>
          <a:prstGeom prst="rect">
            <a:avLst/>
          </a:prstGeom>
        </p:spPr>
      </p:pic>
      <p:pic>
        <p:nvPicPr>
          <p:cNvPr id="9" name="Рисунок 8" descr="яблоко 4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36000" y="2718000"/>
            <a:ext cx="1238250" cy="126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4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Подбери цвет карандашей Интерактивная игра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Подбери цвет карандашей</dc:title>
  <dc:creator>Неверова О.И.</dc:creator>
  <cp:lastModifiedBy>DNS</cp:lastModifiedBy>
  <cp:revision>85</cp:revision>
  <dcterms:modified xsi:type="dcterms:W3CDTF">2017-05-22T15:55:06Z</dcterms:modified>
</cp:coreProperties>
</file>